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8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7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F4D040-1850-4656-A19A-2DC83482EA7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6AFEFB4-D28C-4B30-B2F7-45A9663D08DD}">
      <dgm:prSet/>
      <dgm:spPr/>
      <dgm:t>
        <a:bodyPr/>
        <a:lstStyle/>
        <a:p>
          <a:pPr>
            <a:defRPr b="1"/>
          </a:pPr>
          <a:r>
            <a:rPr lang="en-US"/>
            <a:t>Methodology</a:t>
          </a:r>
        </a:p>
      </dgm:t>
    </dgm:pt>
    <dgm:pt modelId="{BBC23227-997C-4A38-BCC9-75EE4E3A5745}" type="parTrans" cxnId="{D4530AEE-03DB-40BC-9FE6-8DF7643269DF}">
      <dgm:prSet/>
      <dgm:spPr/>
      <dgm:t>
        <a:bodyPr/>
        <a:lstStyle/>
        <a:p>
          <a:endParaRPr lang="en-US"/>
        </a:p>
      </dgm:t>
    </dgm:pt>
    <dgm:pt modelId="{035EA712-C0B7-4821-AA65-B15E772AC930}" type="sibTrans" cxnId="{D4530AEE-03DB-40BC-9FE6-8DF7643269DF}">
      <dgm:prSet/>
      <dgm:spPr/>
      <dgm:t>
        <a:bodyPr/>
        <a:lstStyle/>
        <a:p>
          <a:endParaRPr lang="en-US"/>
        </a:p>
      </dgm:t>
    </dgm:pt>
    <dgm:pt modelId="{63C62B31-F89E-447F-BAA2-02E4033E8031}">
      <dgm:prSet/>
      <dgm:spPr/>
      <dgm:t>
        <a:bodyPr/>
        <a:lstStyle/>
        <a:p>
          <a:pPr>
            <a:defRPr b="1"/>
          </a:pPr>
          <a:r>
            <a:rPr lang="en-US"/>
            <a:t>OSEMN Framework</a:t>
          </a:r>
        </a:p>
      </dgm:t>
    </dgm:pt>
    <dgm:pt modelId="{388C54D9-8B67-4C2D-94E9-373A1920077C}" type="parTrans" cxnId="{54C158F8-90A1-44E8-BFEA-DEFBE4B69D1D}">
      <dgm:prSet/>
      <dgm:spPr/>
      <dgm:t>
        <a:bodyPr/>
        <a:lstStyle/>
        <a:p>
          <a:endParaRPr lang="en-US"/>
        </a:p>
      </dgm:t>
    </dgm:pt>
    <dgm:pt modelId="{24447D05-7F83-48E3-8674-D8D547CD954A}" type="sibTrans" cxnId="{54C158F8-90A1-44E8-BFEA-DEFBE4B69D1D}">
      <dgm:prSet/>
      <dgm:spPr/>
      <dgm:t>
        <a:bodyPr/>
        <a:lstStyle/>
        <a:p>
          <a:endParaRPr lang="en-US"/>
        </a:p>
      </dgm:t>
    </dgm:pt>
    <dgm:pt modelId="{5E4EF17A-70E8-49C1-BC2B-E4A35B616DB3}">
      <dgm:prSet/>
      <dgm:spPr/>
      <dgm:t>
        <a:bodyPr/>
        <a:lstStyle/>
        <a:p>
          <a:r>
            <a:rPr lang="en-US"/>
            <a:t>Obtain | Scrub</a:t>
          </a:r>
        </a:p>
      </dgm:t>
    </dgm:pt>
    <dgm:pt modelId="{D0834E64-3F0A-4FB6-B915-7AFCE64427CC}" type="parTrans" cxnId="{FCB864EA-3A14-4DA0-98C6-CA7370F9A904}">
      <dgm:prSet/>
      <dgm:spPr/>
      <dgm:t>
        <a:bodyPr/>
        <a:lstStyle/>
        <a:p>
          <a:endParaRPr lang="en-US"/>
        </a:p>
      </dgm:t>
    </dgm:pt>
    <dgm:pt modelId="{85BCA09A-816F-4148-88DB-E2DFDEB907D6}" type="sibTrans" cxnId="{FCB864EA-3A14-4DA0-98C6-CA7370F9A904}">
      <dgm:prSet/>
      <dgm:spPr/>
      <dgm:t>
        <a:bodyPr/>
        <a:lstStyle/>
        <a:p>
          <a:endParaRPr lang="en-US"/>
        </a:p>
      </dgm:t>
    </dgm:pt>
    <dgm:pt modelId="{8F99B805-D01E-4D76-B220-86609EB6DA4C}">
      <dgm:prSet/>
      <dgm:spPr/>
      <dgm:t>
        <a:bodyPr/>
        <a:lstStyle/>
        <a:p>
          <a:r>
            <a:rPr lang="en-US"/>
            <a:t>Exploratory Data Analysis</a:t>
          </a:r>
        </a:p>
      </dgm:t>
    </dgm:pt>
    <dgm:pt modelId="{EEEA67BF-DD56-45D8-AD82-EBA569F95B1D}" type="parTrans" cxnId="{64A48879-B64E-4CBF-9C11-7063C474E324}">
      <dgm:prSet/>
      <dgm:spPr/>
      <dgm:t>
        <a:bodyPr/>
        <a:lstStyle/>
        <a:p>
          <a:endParaRPr lang="en-US"/>
        </a:p>
      </dgm:t>
    </dgm:pt>
    <dgm:pt modelId="{3E414DFB-D37E-4F8A-B16B-DFF98A05467B}" type="sibTrans" cxnId="{64A48879-B64E-4CBF-9C11-7063C474E324}">
      <dgm:prSet/>
      <dgm:spPr/>
      <dgm:t>
        <a:bodyPr/>
        <a:lstStyle/>
        <a:p>
          <a:endParaRPr lang="en-US"/>
        </a:p>
      </dgm:t>
    </dgm:pt>
    <dgm:pt modelId="{DAC1504B-9D0C-47FB-9563-B61042832F2E}">
      <dgm:prSet/>
      <dgm:spPr/>
      <dgm:t>
        <a:bodyPr/>
        <a:lstStyle/>
        <a:p>
          <a:r>
            <a:rPr lang="en-US"/>
            <a:t>Statistical Modeling</a:t>
          </a:r>
        </a:p>
      </dgm:t>
    </dgm:pt>
    <dgm:pt modelId="{E6559576-E6CF-4711-B327-E6488E31BA05}" type="parTrans" cxnId="{A255764F-0A0E-4773-8C6A-26CE1BD7A146}">
      <dgm:prSet/>
      <dgm:spPr/>
      <dgm:t>
        <a:bodyPr/>
        <a:lstStyle/>
        <a:p>
          <a:endParaRPr lang="en-US"/>
        </a:p>
      </dgm:t>
    </dgm:pt>
    <dgm:pt modelId="{56F3609A-1275-4CB2-A728-ED98F51A8CDD}" type="sibTrans" cxnId="{A255764F-0A0E-4773-8C6A-26CE1BD7A146}">
      <dgm:prSet/>
      <dgm:spPr/>
      <dgm:t>
        <a:bodyPr/>
        <a:lstStyle/>
        <a:p>
          <a:endParaRPr lang="en-US"/>
        </a:p>
      </dgm:t>
    </dgm:pt>
    <dgm:pt modelId="{DA797DD2-E901-4F2B-8243-1D9EE4DA99CA}">
      <dgm:prSet/>
      <dgm:spPr/>
      <dgm:t>
        <a:bodyPr/>
        <a:lstStyle/>
        <a:p>
          <a:r>
            <a:rPr lang="en-US"/>
            <a:t>Validation</a:t>
          </a:r>
        </a:p>
      </dgm:t>
    </dgm:pt>
    <dgm:pt modelId="{1A9EA22B-153D-4F02-A37A-93213C338F07}" type="parTrans" cxnId="{06794294-4D0F-4E14-B907-7F44B773E470}">
      <dgm:prSet/>
      <dgm:spPr/>
      <dgm:t>
        <a:bodyPr/>
        <a:lstStyle/>
        <a:p>
          <a:endParaRPr lang="en-US"/>
        </a:p>
      </dgm:t>
    </dgm:pt>
    <dgm:pt modelId="{0823C884-9ED0-440C-8C55-F07B48466F52}" type="sibTrans" cxnId="{06794294-4D0F-4E14-B907-7F44B773E470}">
      <dgm:prSet/>
      <dgm:spPr/>
      <dgm:t>
        <a:bodyPr/>
        <a:lstStyle/>
        <a:p>
          <a:endParaRPr lang="en-US"/>
        </a:p>
      </dgm:t>
    </dgm:pt>
    <dgm:pt modelId="{1353F4F8-62D9-46C1-A7C1-16920772EA20}">
      <dgm:prSet/>
      <dgm:spPr/>
      <dgm:t>
        <a:bodyPr/>
        <a:lstStyle/>
        <a:p>
          <a:r>
            <a:rPr lang="en-US"/>
            <a:t>Interpret Results</a:t>
          </a:r>
        </a:p>
      </dgm:t>
    </dgm:pt>
    <dgm:pt modelId="{091007C9-7AEC-43A7-94AF-987A23A09CE6}" type="parTrans" cxnId="{8FC7936D-840C-41F4-BE57-3EF007F4AB07}">
      <dgm:prSet/>
      <dgm:spPr/>
      <dgm:t>
        <a:bodyPr/>
        <a:lstStyle/>
        <a:p>
          <a:endParaRPr lang="en-US"/>
        </a:p>
      </dgm:t>
    </dgm:pt>
    <dgm:pt modelId="{6B359A09-BE16-4E4F-A152-CBD7C5DE72D5}" type="sibTrans" cxnId="{8FC7936D-840C-41F4-BE57-3EF007F4AB07}">
      <dgm:prSet/>
      <dgm:spPr/>
      <dgm:t>
        <a:bodyPr/>
        <a:lstStyle/>
        <a:p>
          <a:endParaRPr lang="en-US"/>
        </a:p>
      </dgm:t>
    </dgm:pt>
    <dgm:pt modelId="{F5EA23FF-A9A7-42AE-8FDE-4155988E9B1D}">
      <dgm:prSet/>
      <dgm:spPr/>
      <dgm:t>
        <a:bodyPr/>
        <a:lstStyle/>
        <a:p>
          <a:pPr>
            <a:defRPr b="1"/>
          </a:pPr>
          <a:r>
            <a:rPr lang="en-US" dirty="0"/>
            <a:t>Limitations &amp; Future Work</a:t>
          </a:r>
        </a:p>
      </dgm:t>
    </dgm:pt>
    <dgm:pt modelId="{E4D22682-9F2C-40C1-901F-C5D603FEE2D4}" type="parTrans" cxnId="{2B4FFC12-313E-4B77-AC7A-A11C07848D70}">
      <dgm:prSet/>
      <dgm:spPr/>
      <dgm:t>
        <a:bodyPr/>
        <a:lstStyle/>
        <a:p>
          <a:endParaRPr lang="en-US"/>
        </a:p>
      </dgm:t>
    </dgm:pt>
    <dgm:pt modelId="{125CC117-B89E-4088-9C7F-96E72B184560}" type="sibTrans" cxnId="{2B4FFC12-313E-4B77-AC7A-A11C07848D70}">
      <dgm:prSet/>
      <dgm:spPr/>
      <dgm:t>
        <a:bodyPr/>
        <a:lstStyle/>
        <a:p>
          <a:endParaRPr lang="en-US"/>
        </a:p>
      </dgm:t>
    </dgm:pt>
    <dgm:pt modelId="{F2C4AD63-7EA6-4A0F-BB8F-AAE59516CFB7}">
      <dgm:prSet/>
      <dgm:spPr/>
      <dgm:t>
        <a:bodyPr/>
        <a:lstStyle/>
        <a:p>
          <a:pPr>
            <a:defRPr b="1"/>
          </a:pPr>
          <a:r>
            <a:rPr lang="en-US"/>
            <a:t>Thank You</a:t>
          </a:r>
        </a:p>
      </dgm:t>
    </dgm:pt>
    <dgm:pt modelId="{AFCD92E9-D6B3-4CE6-A3C2-265448CE9816}" type="parTrans" cxnId="{2EB411D9-FD84-4587-940A-42C989592807}">
      <dgm:prSet/>
      <dgm:spPr/>
      <dgm:t>
        <a:bodyPr/>
        <a:lstStyle/>
        <a:p>
          <a:endParaRPr lang="en-US"/>
        </a:p>
      </dgm:t>
    </dgm:pt>
    <dgm:pt modelId="{3A301DE4-A5B6-4035-9045-1E3F87B4F361}" type="sibTrans" cxnId="{2EB411D9-FD84-4587-940A-42C989592807}">
      <dgm:prSet/>
      <dgm:spPr/>
      <dgm:t>
        <a:bodyPr/>
        <a:lstStyle/>
        <a:p>
          <a:endParaRPr lang="en-US"/>
        </a:p>
      </dgm:t>
    </dgm:pt>
    <dgm:pt modelId="{57AC9A8D-F84C-45D0-BED8-E5882D611889}" type="pres">
      <dgm:prSet presAssocID="{B6F4D040-1850-4656-A19A-2DC83482EA7D}" presName="root" presStyleCnt="0">
        <dgm:presLayoutVars>
          <dgm:dir/>
          <dgm:resizeHandles val="exact"/>
        </dgm:presLayoutVars>
      </dgm:prSet>
      <dgm:spPr/>
    </dgm:pt>
    <dgm:pt modelId="{24C997DA-450C-43F6-92E3-E9FBA8DCB6AC}" type="pres">
      <dgm:prSet presAssocID="{96AFEFB4-D28C-4B30-B2F7-45A9663D08DD}" presName="compNode" presStyleCnt="0"/>
      <dgm:spPr/>
    </dgm:pt>
    <dgm:pt modelId="{14E53585-6660-4502-8E4F-8853235F77F6}" type="pres">
      <dgm:prSet presAssocID="{96AFEFB4-D28C-4B30-B2F7-45A9663D08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7A11921-4370-4259-84C7-8DA388443029}" type="pres">
      <dgm:prSet presAssocID="{96AFEFB4-D28C-4B30-B2F7-45A9663D08DD}" presName="iconSpace" presStyleCnt="0"/>
      <dgm:spPr/>
    </dgm:pt>
    <dgm:pt modelId="{48107CE7-F91D-4865-ACF0-4C72225424F1}" type="pres">
      <dgm:prSet presAssocID="{96AFEFB4-D28C-4B30-B2F7-45A9663D08DD}" presName="parTx" presStyleLbl="revTx" presStyleIdx="0" presStyleCnt="8">
        <dgm:presLayoutVars>
          <dgm:chMax val="0"/>
          <dgm:chPref val="0"/>
        </dgm:presLayoutVars>
      </dgm:prSet>
      <dgm:spPr/>
    </dgm:pt>
    <dgm:pt modelId="{4E1BFC8D-B258-4A9E-88BE-9DC2D06BAB2F}" type="pres">
      <dgm:prSet presAssocID="{96AFEFB4-D28C-4B30-B2F7-45A9663D08DD}" presName="txSpace" presStyleCnt="0"/>
      <dgm:spPr/>
    </dgm:pt>
    <dgm:pt modelId="{1C46441E-6026-4C00-BB16-0DEE983DABF2}" type="pres">
      <dgm:prSet presAssocID="{96AFEFB4-D28C-4B30-B2F7-45A9663D08DD}" presName="desTx" presStyleLbl="revTx" presStyleIdx="1" presStyleCnt="8">
        <dgm:presLayoutVars/>
      </dgm:prSet>
      <dgm:spPr/>
    </dgm:pt>
    <dgm:pt modelId="{385FD838-817D-4AD2-B305-7669CBE5DCF0}" type="pres">
      <dgm:prSet presAssocID="{035EA712-C0B7-4821-AA65-B15E772AC930}" presName="sibTrans" presStyleCnt="0"/>
      <dgm:spPr/>
    </dgm:pt>
    <dgm:pt modelId="{805C5E3A-F41E-4BB7-BD66-DEAD68CAFA3A}" type="pres">
      <dgm:prSet presAssocID="{63C62B31-F89E-447F-BAA2-02E4033E8031}" presName="compNode" presStyleCnt="0"/>
      <dgm:spPr/>
    </dgm:pt>
    <dgm:pt modelId="{6A58D774-2AF2-405A-9DCF-020ECD55B849}" type="pres">
      <dgm:prSet presAssocID="{63C62B31-F89E-447F-BAA2-02E4033E803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E7F0702-6CF9-4C26-B9F7-2F138422A94A}" type="pres">
      <dgm:prSet presAssocID="{63C62B31-F89E-447F-BAA2-02E4033E8031}" presName="iconSpace" presStyleCnt="0"/>
      <dgm:spPr/>
    </dgm:pt>
    <dgm:pt modelId="{37F2A212-A3D6-4D36-97E7-DDBB9E22661C}" type="pres">
      <dgm:prSet presAssocID="{63C62B31-F89E-447F-BAA2-02E4033E8031}" presName="parTx" presStyleLbl="revTx" presStyleIdx="2" presStyleCnt="8">
        <dgm:presLayoutVars>
          <dgm:chMax val="0"/>
          <dgm:chPref val="0"/>
        </dgm:presLayoutVars>
      </dgm:prSet>
      <dgm:spPr/>
    </dgm:pt>
    <dgm:pt modelId="{268E970B-2E87-4CE5-8C59-BE6FBDEB92B7}" type="pres">
      <dgm:prSet presAssocID="{63C62B31-F89E-447F-BAA2-02E4033E8031}" presName="txSpace" presStyleCnt="0"/>
      <dgm:spPr/>
    </dgm:pt>
    <dgm:pt modelId="{3019ED4A-7A7B-4209-9778-C5C4650255F4}" type="pres">
      <dgm:prSet presAssocID="{63C62B31-F89E-447F-BAA2-02E4033E8031}" presName="desTx" presStyleLbl="revTx" presStyleIdx="3" presStyleCnt="8">
        <dgm:presLayoutVars/>
      </dgm:prSet>
      <dgm:spPr/>
    </dgm:pt>
    <dgm:pt modelId="{717946FF-55AE-4E7A-BDFF-348438A3D262}" type="pres">
      <dgm:prSet presAssocID="{24447D05-7F83-48E3-8674-D8D547CD954A}" presName="sibTrans" presStyleCnt="0"/>
      <dgm:spPr/>
    </dgm:pt>
    <dgm:pt modelId="{71B49136-ACCF-4EF9-B368-5D31DBA2D1E7}" type="pres">
      <dgm:prSet presAssocID="{F5EA23FF-A9A7-42AE-8FDE-4155988E9B1D}" presName="compNode" presStyleCnt="0"/>
      <dgm:spPr/>
    </dgm:pt>
    <dgm:pt modelId="{8ADF6A3C-270D-4A83-901D-CB3B83AAFF82}" type="pres">
      <dgm:prSet presAssocID="{F5EA23FF-A9A7-42AE-8FDE-4155988E9B1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C349A1D-28C2-438F-ACEC-EAE1D35D04BE}" type="pres">
      <dgm:prSet presAssocID="{F5EA23FF-A9A7-42AE-8FDE-4155988E9B1D}" presName="iconSpace" presStyleCnt="0"/>
      <dgm:spPr/>
    </dgm:pt>
    <dgm:pt modelId="{52B88722-C611-459E-B726-2902F96A6187}" type="pres">
      <dgm:prSet presAssocID="{F5EA23FF-A9A7-42AE-8FDE-4155988E9B1D}" presName="parTx" presStyleLbl="revTx" presStyleIdx="4" presStyleCnt="8">
        <dgm:presLayoutVars>
          <dgm:chMax val="0"/>
          <dgm:chPref val="0"/>
        </dgm:presLayoutVars>
      </dgm:prSet>
      <dgm:spPr/>
    </dgm:pt>
    <dgm:pt modelId="{F3067B4E-C68A-4DE8-98C3-12B6207A2F56}" type="pres">
      <dgm:prSet presAssocID="{F5EA23FF-A9A7-42AE-8FDE-4155988E9B1D}" presName="txSpace" presStyleCnt="0"/>
      <dgm:spPr/>
    </dgm:pt>
    <dgm:pt modelId="{3B017A22-48ED-4720-AFF0-C50F276A43DF}" type="pres">
      <dgm:prSet presAssocID="{F5EA23FF-A9A7-42AE-8FDE-4155988E9B1D}" presName="desTx" presStyleLbl="revTx" presStyleIdx="5" presStyleCnt="8">
        <dgm:presLayoutVars/>
      </dgm:prSet>
      <dgm:spPr/>
    </dgm:pt>
    <dgm:pt modelId="{440F139A-3A8F-4C34-8560-ACD2DA6E6480}" type="pres">
      <dgm:prSet presAssocID="{125CC117-B89E-4088-9C7F-96E72B184560}" presName="sibTrans" presStyleCnt="0"/>
      <dgm:spPr/>
    </dgm:pt>
    <dgm:pt modelId="{2DCF9E00-E2AA-4A22-9D36-33B007F593D6}" type="pres">
      <dgm:prSet presAssocID="{F2C4AD63-7EA6-4A0F-BB8F-AAE59516CFB7}" presName="compNode" presStyleCnt="0"/>
      <dgm:spPr/>
    </dgm:pt>
    <dgm:pt modelId="{B3553470-F281-4241-926C-3D6625F52709}" type="pres">
      <dgm:prSet presAssocID="{F2C4AD63-7EA6-4A0F-BB8F-AAE59516CF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AF2C159B-A2C8-4713-8FE7-8E110C6213EF}" type="pres">
      <dgm:prSet presAssocID="{F2C4AD63-7EA6-4A0F-BB8F-AAE59516CFB7}" presName="iconSpace" presStyleCnt="0"/>
      <dgm:spPr/>
    </dgm:pt>
    <dgm:pt modelId="{4EFAB33B-6F70-4ECC-87CB-8EC63FE3A3C3}" type="pres">
      <dgm:prSet presAssocID="{F2C4AD63-7EA6-4A0F-BB8F-AAE59516CFB7}" presName="parTx" presStyleLbl="revTx" presStyleIdx="6" presStyleCnt="8">
        <dgm:presLayoutVars>
          <dgm:chMax val="0"/>
          <dgm:chPref val="0"/>
        </dgm:presLayoutVars>
      </dgm:prSet>
      <dgm:spPr/>
    </dgm:pt>
    <dgm:pt modelId="{3F1AC95A-92C2-49D9-BAF5-1C3B14FB0B3E}" type="pres">
      <dgm:prSet presAssocID="{F2C4AD63-7EA6-4A0F-BB8F-AAE59516CFB7}" presName="txSpace" presStyleCnt="0"/>
      <dgm:spPr/>
    </dgm:pt>
    <dgm:pt modelId="{62EA6952-1BA1-4EB0-8412-B873054DDBE9}" type="pres">
      <dgm:prSet presAssocID="{F2C4AD63-7EA6-4A0F-BB8F-AAE59516CFB7}" presName="desTx" presStyleLbl="revTx" presStyleIdx="7" presStyleCnt="8">
        <dgm:presLayoutVars/>
      </dgm:prSet>
      <dgm:spPr/>
    </dgm:pt>
  </dgm:ptLst>
  <dgm:cxnLst>
    <dgm:cxn modelId="{B4807702-7B59-4C19-BC97-7EBE6905EFA8}" type="presOf" srcId="{B6F4D040-1850-4656-A19A-2DC83482EA7D}" destId="{57AC9A8D-F84C-45D0-BED8-E5882D611889}" srcOrd="0" destOrd="0" presId="urn:microsoft.com/office/officeart/2018/5/layout/CenteredIconLabelDescriptionList"/>
    <dgm:cxn modelId="{2B4FFC12-313E-4B77-AC7A-A11C07848D70}" srcId="{B6F4D040-1850-4656-A19A-2DC83482EA7D}" destId="{F5EA23FF-A9A7-42AE-8FDE-4155988E9B1D}" srcOrd="2" destOrd="0" parTransId="{E4D22682-9F2C-40C1-901F-C5D603FEE2D4}" sibTransId="{125CC117-B89E-4088-9C7F-96E72B184560}"/>
    <dgm:cxn modelId="{D2117B49-039A-4041-A641-5647AE49A0B6}" type="presOf" srcId="{F2C4AD63-7EA6-4A0F-BB8F-AAE59516CFB7}" destId="{4EFAB33B-6F70-4ECC-87CB-8EC63FE3A3C3}" srcOrd="0" destOrd="0" presId="urn:microsoft.com/office/officeart/2018/5/layout/CenteredIconLabelDescriptionList"/>
    <dgm:cxn modelId="{BEA0694A-9AD9-4F3A-A347-82B35E484EAB}" type="presOf" srcId="{F5EA23FF-A9A7-42AE-8FDE-4155988E9B1D}" destId="{52B88722-C611-459E-B726-2902F96A6187}" srcOrd="0" destOrd="0" presId="urn:microsoft.com/office/officeart/2018/5/layout/CenteredIconLabelDescriptionList"/>
    <dgm:cxn modelId="{20CE794E-E089-4F2F-873E-924E2F0DD109}" type="presOf" srcId="{1353F4F8-62D9-46C1-A7C1-16920772EA20}" destId="{3019ED4A-7A7B-4209-9778-C5C4650255F4}" srcOrd="0" destOrd="4" presId="urn:microsoft.com/office/officeart/2018/5/layout/CenteredIconLabelDescriptionList"/>
    <dgm:cxn modelId="{A255764F-0A0E-4773-8C6A-26CE1BD7A146}" srcId="{63C62B31-F89E-447F-BAA2-02E4033E8031}" destId="{DAC1504B-9D0C-47FB-9563-B61042832F2E}" srcOrd="2" destOrd="0" parTransId="{E6559576-E6CF-4711-B327-E6488E31BA05}" sibTransId="{56F3609A-1275-4CB2-A728-ED98F51A8CDD}"/>
    <dgm:cxn modelId="{F5EDF956-3724-4718-BE6C-A4B6D10F73E9}" type="presOf" srcId="{8F99B805-D01E-4D76-B220-86609EB6DA4C}" destId="{3019ED4A-7A7B-4209-9778-C5C4650255F4}" srcOrd="0" destOrd="1" presId="urn:microsoft.com/office/officeart/2018/5/layout/CenteredIconLabelDescriptionList"/>
    <dgm:cxn modelId="{FB8AF169-B4CF-4FEF-9B08-A6A21A606ECB}" type="presOf" srcId="{DAC1504B-9D0C-47FB-9563-B61042832F2E}" destId="{3019ED4A-7A7B-4209-9778-C5C4650255F4}" srcOrd="0" destOrd="2" presId="urn:microsoft.com/office/officeart/2018/5/layout/CenteredIconLabelDescriptionList"/>
    <dgm:cxn modelId="{8FC7936D-840C-41F4-BE57-3EF007F4AB07}" srcId="{63C62B31-F89E-447F-BAA2-02E4033E8031}" destId="{1353F4F8-62D9-46C1-A7C1-16920772EA20}" srcOrd="3" destOrd="0" parTransId="{091007C9-7AEC-43A7-94AF-987A23A09CE6}" sibTransId="{6B359A09-BE16-4E4F-A152-CBD7C5DE72D5}"/>
    <dgm:cxn modelId="{64A48879-B64E-4CBF-9C11-7063C474E324}" srcId="{63C62B31-F89E-447F-BAA2-02E4033E8031}" destId="{8F99B805-D01E-4D76-B220-86609EB6DA4C}" srcOrd="1" destOrd="0" parTransId="{EEEA67BF-DD56-45D8-AD82-EBA569F95B1D}" sibTransId="{3E414DFB-D37E-4F8A-B16B-DFF98A05467B}"/>
    <dgm:cxn modelId="{06794294-4D0F-4E14-B907-7F44B773E470}" srcId="{DAC1504B-9D0C-47FB-9563-B61042832F2E}" destId="{DA797DD2-E901-4F2B-8243-1D9EE4DA99CA}" srcOrd="0" destOrd="0" parTransId="{1A9EA22B-153D-4F02-A37A-93213C338F07}" sibTransId="{0823C884-9ED0-440C-8C55-F07B48466F52}"/>
    <dgm:cxn modelId="{06646694-84A4-472E-895F-F6B1B644A8AD}" type="presOf" srcId="{DA797DD2-E901-4F2B-8243-1D9EE4DA99CA}" destId="{3019ED4A-7A7B-4209-9778-C5C4650255F4}" srcOrd="0" destOrd="3" presId="urn:microsoft.com/office/officeart/2018/5/layout/CenteredIconLabelDescriptionList"/>
    <dgm:cxn modelId="{5914BAD1-4124-4578-A122-AF5FEF6E8FD0}" type="presOf" srcId="{96AFEFB4-D28C-4B30-B2F7-45A9663D08DD}" destId="{48107CE7-F91D-4865-ACF0-4C72225424F1}" srcOrd="0" destOrd="0" presId="urn:microsoft.com/office/officeart/2018/5/layout/CenteredIconLabelDescriptionList"/>
    <dgm:cxn modelId="{6E4DC2D4-40A5-4AF9-A6F7-688F31C466BE}" type="presOf" srcId="{5E4EF17A-70E8-49C1-BC2B-E4A35B616DB3}" destId="{3019ED4A-7A7B-4209-9778-C5C4650255F4}" srcOrd="0" destOrd="0" presId="urn:microsoft.com/office/officeart/2018/5/layout/CenteredIconLabelDescriptionList"/>
    <dgm:cxn modelId="{2EB411D9-FD84-4587-940A-42C989592807}" srcId="{B6F4D040-1850-4656-A19A-2DC83482EA7D}" destId="{F2C4AD63-7EA6-4A0F-BB8F-AAE59516CFB7}" srcOrd="3" destOrd="0" parTransId="{AFCD92E9-D6B3-4CE6-A3C2-265448CE9816}" sibTransId="{3A301DE4-A5B6-4035-9045-1E3F87B4F361}"/>
    <dgm:cxn modelId="{FCB864EA-3A14-4DA0-98C6-CA7370F9A904}" srcId="{63C62B31-F89E-447F-BAA2-02E4033E8031}" destId="{5E4EF17A-70E8-49C1-BC2B-E4A35B616DB3}" srcOrd="0" destOrd="0" parTransId="{D0834E64-3F0A-4FB6-B915-7AFCE64427CC}" sibTransId="{85BCA09A-816F-4148-88DB-E2DFDEB907D6}"/>
    <dgm:cxn modelId="{D4530AEE-03DB-40BC-9FE6-8DF7643269DF}" srcId="{B6F4D040-1850-4656-A19A-2DC83482EA7D}" destId="{96AFEFB4-D28C-4B30-B2F7-45A9663D08DD}" srcOrd="0" destOrd="0" parTransId="{BBC23227-997C-4A38-BCC9-75EE4E3A5745}" sibTransId="{035EA712-C0B7-4821-AA65-B15E772AC930}"/>
    <dgm:cxn modelId="{54C158F8-90A1-44E8-BFEA-DEFBE4B69D1D}" srcId="{B6F4D040-1850-4656-A19A-2DC83482EA7D}" destId="{63C62B31-F89E-447F-BAA2-02E4033E8031}" srcOrd="1" destOrd="0" parTransId="{388C54D9-8B67-4C2D-94E9-373A1920077C}" sibTransId="{24447D05-7F83-48E3-8674-D8D547CD954A}"/>
    <dgm:cxn modelId="{2CFF19FB-0B55-4DEE-A1E0-9B8EABE87B8A}" type="presOf" srcId="{63C62B31-F89E-447F-BAA2-02E4033E8031}" destId="{37F2A212-A3D6-4D36-97E7-DDBB9E22661C}" srcOrd="0" destOrd="0" presId="urn:microsoft.com/office/officeart/2018/5/layout/CenteredIconLabelDescriptionList"/>
    <dgm:cxn modelId="{2776667F-09C8-4440-8A5E-C686FA7D88EB}" type="presParOf" srcId="{57AC9A8D-F84C-45D0-BED8-E5882D611889}" destId="{24C997DA-450C-43F6-92E3-E9FBA8DCB6AC}" srcOrd="0" destOrd="0" presId="urn:microsoft.com/office/officeart/2018/5/layout/CenteredIconLabelDescriptionList"/>
    <dgm:cxn modelId="{F02777DC-2487-47D9-A90F-78FEA6420F9B}" type="presParOf" srcId="{24C997DA-450C-43F6-92E3-E9FBA8DCB6AC}" destId="{14E53585-6660-4502-8E4F-8853235F77F6}" srcOrd="0" destOrd="0" presId="urn:microsoft.com/office/officeart/2018/5/layout/CenteredIconLabelDescriptionList"/>
    <dgm:cxn modelId="{505E1A45-EFD8-459D-B161-563206998A6D}" type="presParOf" srcId="{24C997DA-450C-43F6-92E3-E9FBA8DCB6AC}" destId="{77A11921-4370-4259-84C7-8DA388443029}" srcOrd="1" destOrd="0" presId="urn:microsoft.com/office/officeart/2018/5/layout/CenteredIconLabelDescriptionList"/>
    <dgm:cxn modelId="{2267E02A-6422-42C0-BDDC-1B99E800FDED}" type="presParOf" srcId="{24C997DA-450C-43F6-92E3-E9FBA8DCB6AC}" destId="{48107CE7-F91D-4865-ACF0-4C72225424F1}" srcOrd="2" destOrd="0" presId="urn:microsoft.com/office/officeart/2018/5/layout/CenteredIconLabelDescriptionList"/>
    <dgm:cxn modelId="{0EF486DA-DFE0-4AF4-B8F8-3973DE4CEF04}" type="presParOf" srcId="{24C997DA-450C-43F6-92E3-E9FBA8DCB6AC}" destId="{4E1BFC8D-B258-4A9E-88BE-9DC2D06BAB2F}" srcOrd="3" destOrd="0" presId="urn:microsoft.com/office/officeart/2018/5/layout/CenteredIconLabelDescriptionList"/>
    <dgm:cxn modelId="{9F74E391-ECFE-40AF-BABB-A33EF05D7064}" type="presParOf" srcId="{24C997DA-450C-43F6-92E3-E9FBA8DCB6AC}" destId="{1C46441E-6026-4C00-BB16-0DEE983DABF2}" srcOrd="4" destOrd="0" presId="urn:microsoft.com/office/officeart/2018/5/layout/CenteredIconLabelDescriptionList"/>
    <dgm:cxn modelId="{0E8D960C-C737-4B05-8402-88AAD77FD619}" type="presParOf" srcId="{57AC9A8D-F84C-45D0-BED8-E5882D611889}" destId="{385FD838-817D-4AD2-B305-7669CBE5DCF0}" srcOrd="1" destOrd="0" presId="urn:microsoft.com/office/officeart/2018/5/layout/CenteredIconLabelDescriptionList"/>
    <dgm:cxn modelId="{5BB15D8C-BF18-4616-AC63-4734A080FC0E}" type="presParOf" srcId="{57AC9A8D-F84C-45D0-BED8-E5882D611889}" destId="{805C5E3A-F41E-4BB7-BD66-DEAD68CAFA3A}" srcOrd="2" destOrd="0" presId="urn:microsoft.com/office/officeart/2018/5/layout/CenteredIconLabelDescriptionList"/>
    <dgm:cxn modelId="{5CC2EB5F-4EF9-4F1C-8574-8BA8B65A9124}" type="presParOf" srcId="{805C5E3A-F41E-4BB7-BD66-DEAD68CAFA3A}" destId="{6A58D774-2AF2-405A-9DCF-020ECD55B849}" srcOrd="0" destOrd="0" presId="urn:microsoft.com/office/officeart/2018/5/layout/CenteredIconLabelDescriptionList"/>
    <dgm:cxn modelId="{873B39F2-32CC-4ACD-8FF3-BDE79E588D72}" type="presParOf" srcId="{805C5E3A-F41E-4BB7-BD66-DEAD68CAFA3A}" destId="{7E7F0702-6CF9-4C26-B9F7-2F138422A94A}" srcOrd="1" destOrd="0" presId="urn:microsoft.com/office/officeart/2018/5/layout/CenteredIconLabelDescriptionList"/>
    <dgm:cxn modelId="{9E1F92A5-3712-4076-A577-BE3157FCA70D}" type="presParOf" srcId="{805C5E3A-F41E-4BB7-BD66-DEAD68CAFA3A}" destId="{37F2A212-A3D6-4D36-97E7-DDBB9E22661C}" srcOrd="2" destOrd="0" presId="urn:microsoft.com/office/officeart/2018/5/layout/CenteredIconLabelDescriptionList"/>
    <dgm:cxn modelId="{E3E65AD4-DE52-4CDA-A9A0-04924B19E6A6}" type="presParOf" srcId="{805C5E3A-F41E-4BB7-BD66-DEAD68CAFA3A}" destId="{268E970B-2E87-4CE5-8C59-BE6FBDEB92B7}" srcOrd="3" destOrd="0" presId="urn:microsoft.com/office/officeart/2018/5/layout/CenteredIconLabelDescriptionList"/>
    <dgm:cxn modelId="{6C6D632E-50F5-43C2-8F99-3FDA1467A174}" type="presParOf" srcId="{805C5E3A-F41E-4BB7-BD66-DEAD68CAFA3A}" destId="{3019ED4A-7A7B-4209-9778-C5C4650255F4}" srcOrd="4" destOrd="0" presId="urn:microsoft.com/office/officeart/2018/5/layout/CenteredIconLabelDescriptionList"/>
    <dgm:cxn modelId="{D3963507-DA68-4A21-8433-9A0C79A96477}" type="presParOf" srcId="{57AC9A8D-F84C-45D0-BED8-E5882D611889}" destId="{717946FF-55AE-4E7A-BDFF-348438A3D262}" srcOrd="3" destOrd="0" presId="urn:microsoft.com/office/officeart/2018/5/layout/CenteredIconLabelDescriptionList"/>
    <dgm:cxn modelId="{DB2C0F40-7CDA-420F-938C-499A9F47B2F1}" type="presParOf" srcId="{57AC9A8D-F84C-45D0-BED8-E5882D611889}" destId="{71B49136-ACCF-4EF9-B368-5D31DBA2D1E7}" srcOrd="4" destOrd="0" presId="urn:microsoft.com/office/officeart/2018/5/layout/CenteredIconLabelDescriptionList"/>
    <dgm:cxn modelId="{BE12A24F-5874-4F73-AF21-9EA643DB39FC}" type="presParOf" srcId="{71B49136-ACCF-4EF9-B368-5D31DBA2D1E7}" destId="{8ADF6A3C-270D-4A83-901D-CB3B83AAFF82}" srcOrd="0" destOrd="0" presId="urn:microsoft.com/office/officeart/2018/5/layout/CenteredIconLabelDescriptionList"/>
    <dgm:cxn modelId="{611D0F07-C183-451E-95F4-C00311BF59BF}" type="presParOf" srcId="{71B49136-ACCF-4EF9-B368-5D31DBA2D1E7}" destId="{8C349A1D-28C2-438F-ACEC-EAE1D35D04BE}" srcOrd="1" destOrd="0" presId="urn:microsoft.com/office/officeart/2018/5/layout/CenteredIconLabelDescriptionList"/>
    <dgm:cxn modelId="{E16B4841-3C5C-4431-B7C5-E5FD8E8E847F}" type="presParOf" srcId="{71B49136-ACCF-4EF9-B368-5D31DBA2D1E7}" destId="{52B88722-C611-459E-B726-2902F96A6187}" srcOrd="2" destOrd="0" presId="urn:microsoft.com/office/officeart/2018/5/layout/CenteredIconLabelDescriptionList"/>
    <dgm:cxn modelId="{E4E4542A-FAC9-4E03-9A4B-F875035A780E}" type="presParOf" srcId="{71B49136-ACCF-4EF9-B368-5D31DBA2D1E7}" destId="{F3067B4E-C68A-4DE8-98C3-12B6207A2F56}" srcOrd="3" destOrd="0" presId="urn:microsoft.com/office/officeart/2018/5/layout/CenteredIconLabelDescriptionList"/>
    <dgm:cxn modelId="{464CDCF2-86D9-458F-A42E-03FEE90C1148}" type="presParOf" srcId="{71B49136-ACCF-4EF9-B368-5D31DBA2D1E7}" destId="{3B017A22-48ED-4720-AFF0-C50F276A43DF}" srcOrd="4" destOrd="0" presId="urn:microsoft.com/office/officeart/2018/5/layout/CenteredIconLabelDescriptionList"/>
    <dgm:cxn modelId="{9D8A6579-4C25-4D12-B50E-C4B6C44A8071}" type="presParOf" srcId="{57AC9A8D-F84C-45D0-BED8-E5882D611889}" destId="{440F139A-3A8F-4C34-8560-ACD2DA6E6480}" srcOrd="5" destOrd="0" presId="urn:microsoft.com/office/officeart/2018/5/layout/CenteredIconLabelDescriptionList"/>
    <dgm:cxn modelId="{E800CC8C-C411-46C6-AA2A-D5E75625A767}" type="presParOf" srcId="{57AC9A8D-F84C-45D0-BED8-E5882D611889}" destId="{2DCF9E00-E2AA-4A22-9D36-33B007F593D6}" srcOrd="6" destOrd="0" presId="urn:microsoft.com/office/officeart/2018/5/layout/CenteredIconLabelDescriptionList"/>
    <dgm:cxn modelId="{B720280B-5160-41C7-844A-CE743A96DAB4}" type="presParOf" srcId="{2DCF9E00-E2AA-4A22-9D36-33B007F593D6}" destId="{B3553470-F281-4241-926C-3D6625F52709}" srcOrd="0" destOrd="0" presId="urn:microsoft.com/office/officeart/2018/5/layout/CenteredIconLabelDescriptionList"/>
    <dgm:cxn modelId="{481F6C09-06D4-454A-AE31-DA126506C488}" type="presParOf" srcId="{2DCF9E00-E2AA-4A22-9D36-33B007F593D6}" destId="{AF2C159B-A2C8-4713-8FE7-8E110C6213EF}" srcOrd="1" destOrd="0" presId="urn:microsoft.com/office/officeart/2018/5/layout/CenteredIconLabelDescriptionList"/>
    <dgm:cxn modelId="{AE26EE64-4BDB-4F28-956C-9CD898A7685F}" type="presParOf" srcId="{2DCF9E00-E2AA-4A22-9D36-33B007F593D6}" destId="{4EFAB33B-6F70-4ECC-87CB-8EC63FE3A3C3}" srcOrd="2" destOrd="0" presId="urn:microsoft.com/office/officeart/2018/5/layout/CenteredIconLabelDescriptionList"/>
    <dgm:cxn modelId="{CEB08619-869C-4537-88F1-E49E080EDBCD}" type="presParOf" srcId="{2DCF9E00-E2AA-4A22-9D36-33B007F593D6}" destId="{3F1AC95A-92C2-49D9-BAF5-1C3B14FB0B3E}" srcOrd="3" destOrd="0" presId="urn:microsoft.com/office/officeart/2018/5/layout/CenteredIconLabelDescriptionList"/>
    <dgm:cxn modelId="{C63FB2D9-37AA-48FE-BAEB-1EDE637A604E}" type="presParOf" srcId="{2DCF9E00-E2AA-4A22-9D36-33B007F593D6}" destId="{62EA6952-1BA1-4EB0-8412-B873054DDBE9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B9CC34-C08C-4262-9A5A-BD9E554012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C08E94-3586-46BB-A786-865962EC71DD}">
      <dgm:prSet/>
      <dgm:spPr/>
      <dgm:t>
        <a:bodyPr/>
        <a:lstStyle/>
        <a:p>
          <a:pPr>
            <a:defRPr cap="all"/>
          </a:pPr>
          <a:r>
            <a:rPr lang="en-US"/>
            <a:t>Process text data – 6000 movie reviews</a:t>
          </a:r>
        </a:p>
      </dgm:t>
    </dgm:pt>
    <dgm:pt modelId="{2B3F678A-563F-494E-B876-626806F51271}" type="parTrans" cxnId="{E4FD8C02-C75E-4A97-87D1-902E6396F16A}">
      <dgm:prSet/>
      <dgm:spPr/>
      <dgm:t>
        <a:bodyPr/>
        <a:lstStyle/>
        <a:p>
          <a:endParaRPr lang="en-US"/>
        </a:p>
      </dgm:t>
    </dgm:pt>
    <dgm:pt modelId="{E93DA13C-4912-4971-82AA-3325281D263C}" type="sibTrans" cxnId="{E4FD8C02-C75E-4A97-87D1-902E6396F16A}">
      <dgm:prSet/>
      <dgm:spPr/>
      <dgm:t>
        <a:bodyPr/>
        <a:lstStyle/>
        <a:p>
          <a:endParaRPr lang="en-US"/>
        </a:p>
      </dgm:t>
    </dgm:pt>
    <dgm:pt modelId="{AB63F830-CA74-466D-B914-20E7FE15A343}">
      <dgm:prSet/>
      <dgm:spPr/>
      <dgm:t>
        <a:bodyPr/>
        <a:lstStyle/>
        <a:p>
          <a:pPr>
            <a:defRPr cap="all"/>
          </a:pPr>
          <a:r>
            <a:rPr lang="en-US"/>
            <a:t>Classify the reviews as positive or negative</a:t>
          </a:r>
        </a:p>
      </dgm:t>
    </dgm:pt>
    <dgm:pt modelId="{E23DB1B0-C27E-4536-83F0-C06A865A4000}" type="parTrans" cxnId="{5E96C911-DBEF-4066-B1B4-B873C5BDAFDA}">
      <dgm:prSet/>
      <dgm:spPr/>
      <dgm:t>
        <a:bodyPr/>
        <a:lstStyle/>
        <a:p>
          <a:endParaRPr lang="en-US"/>
        </a:p>
      </dgm:t>
    </dgm:pt>
    <dgm:pt modelId="{B6F659C8-EA49-4F6A-9DE3-51432D995431}" type="sibTrans" cxnId="{5E96C911-DBEF-4066-B1B4-B873C5BDAFDA}">
      <dgm:prSet/>
      <dgm:spPr/>
      <dgm:t>
        <a:bodyPr/>
        <a:lstStyle/>
        <a:p>
          <a:endParaRPr lang="en-US"/>
        </a:p>
      </dgm:t>
    </dgm:pt>
    <dgm:pt modelId="{3B3EC364-1596-409D-836D-6722355D1EDF}">
      <dgm:prSet/>
      <dgm:spPr/>
      <dgm:t>
        <a:bodyPr/>
        <a:lstStyle/>
        <a:p>
          <a:pPr>
            <a:defRPr cap="all"/>
          </a:pPr>
          <a:r>
            <a:rPr lang="en-US" dirty="0"/>
            <a:t>Leverage the OSEMN framework to process, model and gain insight into text classification.</a:t>
          </a:r>
        </a:p>
      </dgm:t>
    </dgm:pt>
    <dgm:pt modelId="{EF1C0266-CBEB-4CFB-B50B-6023D86B3603}" type="parTrans" cxnId="{E711D909-7F4F-4836-BE91-B6900AEC8AB3}">
      <dgm:prSet/>
      <dgm:spPr/>
      <dgm:t>
        <a:bodyPr/>
        <a:lstStyle/>
        <a:p>
          <a:endParaRPr lang="en-US"/>
        </a:p>
      </dgm:t>
    </dgm:pt>
    <dgm:pt modelId="{7ECF016B-F985-42BB-B359-DAE4E5995278}" type="sibTrans" cxnId="{E711D909-7F4F-4836-BE91-B6900AEC8AB3}">
      <dgm:prSet/>
      <dgm:spPr/>
      <dgm:t>
        <a:bodyPr/>
        <a:lstStyle/>
        <a:p>
          <a:endParaRPr lang="en-US"/>
        </a:p>
      </dgm:t>
    </dgm:pt>
    <dgm:pt modelId="{61E6571A-1D23-4060-BBB2-AE60AD469490}" type="pres">
      <dgm:prSet presAssocID="{54B9CC34-C08C-4262-9A5A-BD9E55401244}" presName="root" presStyleCnt="0">
        <dgm:presLayoutVars>
          <dgm:dir/>
          <dgm:resizeHandles val="exact"/>
        </dgm:presLayoutVars>
      </dgm:prSet>
      <dgm:spPr/>
    </dgm:pt>
    <dgm:pt modelId="{A99CC5D3-2A27-4B88-A3CC-476BA94FD8C6}" type="pres">
      <dgm:prSet presAssocID="{ACC08E94-3586-46BB-A786-865962EC71DD}" presName="compNode" presStyleCnt="0"/>
      <dgm:spPr/>
    </dgm:pt>
    <dgm:pt modelId="{CF754FD3-0398-4922-843A-98A13FB66A5F}" type="pres">
      <dgm:prSet presAssocID="{ACC08E94-3586-46BB-A786-865962EC71DD}" presName="iconBgRect" presStyleLbl="bgShp" presStyleIdx="0" presStyleCnt="3"/>
      <dgm:spPr/>
    </dgm:pt>
    <dgm:pt modelId="{E54B9320-8B45-45BF-A9B6-127A9D4B4AFC}" type="pres">
      <dgm:prSet presAssocID="{ACC08E94-3586-46BB-A786-865962EC71D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54D2E69C-A114-4093-83E8-6A88C0F3B13C}" type="pres">
      <dgm:prSet presAssocID="{ACC08E94-3586-46BB-A786-865962EC71DD}" presName="spaceRect" presStyleCnt="0"/>
      <dgm:spPr/>
    </dgm:pt>
    <dgm:pt modelId="{521B0D43-CC35-43A5-A8C0-22E22B37BF56}" type="pres">
      <dgm:prSet presAssocID="{ACC08E94-3586-46BB-A786-865962EC71DD}" presName="textRect" presStyleLbl="revTx" presStyleIdx="0" presStyleCnt="3">
        <dgm:presLayoutVars>
          <dgm:chMax val="1"/>
          <dgm:chPref val="1"/>
        </dgm:presLayoutVars>
      </dgm:prSet>
      <dgm:spPr/>
    </dgm:pt>
    <dgm:pt modelId="{F40BEE18-3973-462A-8991-8593FB73E318}" type="pres">
      <dgm:prSet presAssocID="{E93DA13C-4912-4971-82AA-3325281D263C}" presName="sibTrans" presStyleCnt="0"/>
      <dgm:spPr/>
    </dgm:pt>
    <dgm:pt modelId="{121AEA07-012C-4213-A8CA-6CA440458D0B}" type="pres">
      <dgm:prSet presAssocID="{AB63F830-CA74-466D-B914-20E7FE15A343}" presName="compNode" presStyleCnt="0"/>
      <dgm:spPr/>
    </dgm:pt>
    <dgm:pt modelId="{87773EE0-CFB3-4BCA-931F-EF4C993F2609}" type="pres">
      <dgm:prSet presAssocID="{AB63F830-CA74-466D-B914-20E7FE15A343}" presName="iconBgRect" presStyleLbl="bgShp" presStyleIdx="1" presStyleCnt="3"/>
      <dgm:spPr/>
    </dgm:pt>
    <dgm:pt modelId="{4C0925BF-B290-41C8-BE6C-15A4B204C2E6}" type="pres">
      <dgm:prSet presAssocID="{AB63F830-CA74-466D-B914-20E7FE15A34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B02E9A84-C87A-425D-B89C-4C542CFCD9C3}" type="pres">
      <dgm:prSet presAssocID="{AB63F830-CA74-466D-B914-20E7FE15A343}" presName="spaceRect" presStyleCnt="0"/>
      <dgm:spPr/>
    </dgm:pt>
    <dgm:pt modelId="{2B0C37E8-B20E-4F57-B04B-D97D64EB8224}" type="pres">
      <dgm:prSet presAssocID="{AB63F830-CA74-466D-B914-20E7FE15A343}" presName="textRect" presStyleLbl="revTx" presStyleIdx="1" presStyleCnt="3">
        <dgm:presLayoutVars>
          <dgm:chMax val="1"/>
          <dgm:chPref val="1"/>
        </dgm:presLayoutVars>
      </dgm:prSet>
      <dgm:spPr/>
    </dgm:pt>
    <dgm:pt modelId="{93897A6E-B5E3-4373-B11B-E07463AA4750}" type="pres">
      <dgm:prSet presAssocID="{B6F659C8-EA49-4F6A-9DE3-51432D995431}" presName="sibTrans" presStyleCnt="0"/>
      <dgm:spPr/>
    </dgm:pt>
    <dgm:pt modelId="{ED289EF2-3A74-4B51-A6D3-B96D450069C0}" type="pres">
      <dgm:prSet presAssocID="{3B3EC364-1596-409D-836D-6722355D1EDF}" presName="compNode" presStyleCnt="0"/>
      <dgm:spPr/>
    </dgm:pt>
    <dgm:pt modelId="{A3A9E190-F7FA-4BFB-8152-6FC7C7FE2133}" type="pres">
      <dgm:prSet presAssocID="{3B3EC364-1596-409D-836D-6722355D1EDF}" presName="iconBgRect" presStyleLbl="bgShp" presStyleIdx="2" presStyleCnt="3"/>
      <dgm:spPr/>
    </dgm:pt>
    <dgm:pt modelId="{3D02B592-0334-4EA2-AA21-32DD83875DE7}" type="pres">
      <dgm:prSet presAssocID="{3B3EC364-1596-409D-836D-6722355D1ED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D15590C-7DCD-4708-9F11-C12DAA5FCAA8}" type="pres">
      <dgm:prSet presAssocID="{3B3EC364-1596-409D-836D-6722355D1EDF}" presName="spaceRect" presStyleCnt="0"/>
      <dgm:spPr/>
    </dgm:pt>
    <dgm:pt modelId="{4CAD26C5-EA35-481C-AFB3-064913087628}" type="pres">
      <dgm:prSet presAssocID="{3B3EC364-1596-409D-836D-6722355D1ED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4FD8C02-C75E-4A97-87D1-902E6396F16A}" srcId="{54B9CC34-C08C-4262-9A5A-BD9E55401244}" destId="{ACC08E94-3586-46BB-A786-865962EC71DD}" srcOrd="0" destOrd="0" parTransId="{2B3F678A-563F-494E-B876-626806F51271}" sibTransId="{E93DA13C-4912-4971-82AA-3325281D263C}"/>
    <dgm:cxn modelId="{E711D909-7F4F-4836-BE91-B6900AEC8AB3}" srcId="{54B9CC34-C08C-4262-9A5A-BD9E55401244}" destId="{3B3EC364-1596-409D-836D-6722355D1EDF}" srcOrd="2" destOrd="0" parTransId="{EF1C0266-CBEB-4CFB-B50B-6023D86B3603}" sibTransId="{7ECF016B-F985-42BB-B359-DAE4E5995278}"/>
    <dgm:cxn modelId="{5E96C911-DBEF-4066-B1B4-B873C5BDAFDA}" srcId="{54B9CC34-C08C-4262-9A5A-BD9E55401244}" destId="{AB63F830-CA74-466D-B914-20E7FE15A343}" srcOrd="1" destOrd="0" parTransId="{E23DB1B0-C27E-4536-83F0-C06A865A4000}" sibTransId="{B6F659C8-EA49-4F6A-9DE3-51432D995431}"/>
    <dgm:cxn modelId="{A739E918-90D1-4B42-8043-157C137FA643}" type="presOf" srcId="{54B9CC34-C08C-4262-9A5A-BD9E55401244}" destId="{61E6571A-1D23-4060-BBB2-AE60AD469490}" srcOrd="0" destOrd="0" presId="urn:microsoft.com/office/officeart/2018/5/layout/IconCircleLabelList"/>
    <dgm:cxn modelId="{AB07ED55-BF9A-41C9-AB64-65A1C63D0902}" type="presOf" srcId="{ACC08E94-3586-46BB-A786-865962EC71DD}" destId="{521B0D43-CC35-43A5-A8C0-22E22B37BF56}" srcOrd="0" destOrd="0" presId="urn:microsoft.com/office/officeart/2018/5/layout/IconCircleLabelList"/>
    <dgm:cxn modelId="{69856F65-F5AA-4E30-BD25-CEDD0C73FA72}" type="presOf" srcId="{AB63F830-CA74-466D-B914-20E7FE15A343}" destId="{2B0C37E8-B20E-4F57-B04B-D97D64EB8224}" srcOrd="0" destOrd="0" presId="urn:microsoft.com/office/officeart/2018/5/layout/IconCircleLabelList"/>
    <dgm:cxn modelId="{F124C968-75BF-4839-93D8-67E43FA63C97}" type="presOf" srcId="{3B3EC364-1596-409D-836D-6722355D1EDF}" destId="{4CAD26C5-EA35-481C-AFB3-064913087628}" srcOrd="0" destOrd="0" presId="urn:microsoft.com/office/officeart/2018/5/layout/IconCircleLabelList"/>
    <dgm:cxn modelId="{70AF6FB0-6979-4ED2-97DD-7F3D5F095763}" type="presParOf" srcId="{61E6571A-1D23-4060-BBB2-AE60AD469490}" destId="{A99CC5D3-2A27-4B88-A3CC-476BA94FD8C6}" srcOrd="0" destOrd="0" presId="urn:microsoft.com/office/officeart/2018/5/layout/IconCircleLabelList"/>
    <dgm:cxn modelId="{A0349094-82C7-4012-8C3B-BD766E0E46EA}" type="presParOf" srcId="{A99CC5D3-2A27-4B88-A3CC-476BA94FD8C6}" destId="{CF754FD3-0398-4922-843A-98A13FB66A5F}" srcOrd="0" destOrd="0" presId="urn:microsoft.com/office/officeart/2018/5/layout/IconCircleLabelList"/>
    <dgm:cxn modelId="{2056B940-0EC2-42E9-8ABF-EC87BC7D25D4}" type="presParOf" srcId="{A99CC5D3-2A27-4B88-A3CC-476BA94FD8C6}" destId="{E54B9320-8B45-45BF-A9B6-127A9D4B4AFC}" srcOrd="1" destOrd="0" presId="urn:microsoft.com/office/officeart/2018/5/layout/IconCircleLabelList"/>
    <dgm:cxn modelId="{C54D4B78-9574-46EA-AF24-56BC8C8AEF0C}" type="presParOf" srcId="{A99CC5D3-2A27-4B88-A3CC-476BA94FD8C6}" destId="{54D2E69C-A114-4093-83E8-6A88C0F3B13C}" srcOrd="2" destOrd="0" presId="urn:microsoft.com/office/officeart/2018/5/layout/IconCircleLabelList"/>
    <dgm:cxn modelId="{2842B2FF-F44B-49B4-A7BF-D97F43CBCED5}" type="presParOf" srcId="{A99CC5D3-2A27-4B88-A3CC-476BA94FD8C6}" destId="{521B0D43-CC35-43A5-A8C0-22E22B37BF56}" srcOrd="3" destOrd="0" presId="urn:microsoft.com/office/officeart/2018/5/layout/IconCircleLabelList"/>
    <dgm:cxn modelId="{6714C6C4-8900-4972-94E5-D230981EFAFA}" type="presParOf" srcId="{61E6571A-1D23-4060-BBB2-AE60AD469490}" destId="{F40BEE18-3973-462A-8991-8593FB73E318}" srcOrd="1" destOrd="0" presId="urn:microsoft.com/office/officeart/2018/5/layout/IconCircleLabelList"/>
    <dgm:cxn modelId="{D4B6C55D-E0B1-4C3E-B7C1-9ECA788787C7}" type="presParOf" srcId="{61E6571A-1D23-4060-BBB2-AE60AD469490}" destId="{121AEA07-012C-4213-A8CA-6CA440458D0B}" srcOrd="2" destOrd="0" presId="urn:microsoft.com/office/officeart/2018/5/layout/IconCircleLabelList"/>
    <dgm:cxn modelId="{C933A638-B4FA-4EE4-BBC2-8CF358BD80EB}" type="presParOf" srcId="{121AEA07-012C-4213-A8CA-6CA440458D0B}" destId="{87773EE0-CFB3-4BCA-931F-EF4C993F2609}" srcOrd="0" destOrd="0" presId="urn:microsoft.com/office/officeart/2018/5/layout/IconCircleLabelList"/>
    <dgm:cxn modelId="{792DC990-0205-455A-A86B-B19E4824CE3A}" type="presParOf" srcId="{121AEA07-012C-4213-A8CA-6CA440458D0B}" destId="{4C0925BF-B290-41C8-BE6C-15A4B204C2E6}" srcOrd="1" destOrd="0" presId="urn:microsoft.com/office/officeart/2018/5/layout/IconCircleLabelList"/>
    <dgm:cxn modelId="{3C9498FF-639C-4329-8724-5B9AC3761297}" type="presParOf" srcId="{121AEA07-012C-4213-A8CA-6CA440458D0B}" destId="{B02E9A84-C87A-425D-B89C-4C542CFCD9C3}" srcOrd="2" destOrd="0" presId="urn:microsoft.com/office/officeart/2018/5/layout/IconCircleLabelList"/>
    <dgm:cxn modelId="{D5673B17-9869-4DD7-BF6D-3738BEB72859}" type="presParOf" srcId="{121AEA07-012C-4213-A8CA-6CA440458D0B}" destId="{2B0C37E8-B20E-4F57-B04B-D97D64EB8224}" srcOrd="3" destOrd="0" presId="urn:microsoft.com/office/officeart/2018/5/layout/IconCircleLabelList"/>
    <dgm:cxn modelId="{ACD5F291-1310-48A4-A4AB-7B50991D451A}" type="presParOf" srcId="{61E6571A-1D23-4060-BBB2-AE60AD469490}" destId="{93897A6E-B5E3-4373-B11B-E07463AA4750}" srcOrd="3" destOrd="0" presId="urn:microsoft.com/office/officeart/2018/5/layout/IconCircleLabelList"/>
    <dgm:cxn modelId="{DCC8747E-16F8-4D7C-BAC2-38F4104B9D4C}" type="presParOf" srcId="{61E6571A-1D23-4060-BBB2-AE60AD469490}" destId="{ED289EF2-3A74-4B51-A6D3-B96D450069C0}" srcOrd="4" destOrd="0" presId="urn:microsoft.com/office/officeart/2018/5/layout/IconCircleLabelList"/>
    <dgm:cxn modelId="{B44378A7-378E-4709-86C7-BE910B172343}" type="presParOf" srcId="{ED289EF2-3A74-4B51-A6D3-B96D450069C0}" destId="{A3A9E190-F7FA-4BFB-8152-6FC7C7FE2133}" srcOrd="0" destOrd="0" presId="urn:microsoft.com/office/officeart/2018/5/layout/IconCircleLabelList"/>
    <dgm:cxn modelId="{BEF068B2-DDEB-4BCF-92F7-0520525BA3EF}" type="presParOf" srcId="{ED289EF2-3A74-4B51-A6D3-B96D450069C0}" destId="{3D02B592-0334-4EA2-AA21-32DD83875DE7}" srcOrd="1" destOrd="0" presId="urn:microsoft.com/office/officeart/2018/5/layout/IconCircleLabelList"/>
    <dgm:cxn modelId="{E4353EB4-9F65-4952-8168-31DADC38207E}" type="presParOf" srcId="{ED289EF2-3A74-4B51-A6D3-B96D450069C0}" destId="{2D15590C-7DCD-4708-9F11-C12DAA5FCAA8}" srcOrd="2" destOrd="0" presId="urn:microsoft.com/office/officeart/2018/5/layout/IconCircleLabelList"/>
    <dgm:cxn modelId="{C63ED24F-D229-4F47-B9CD-B6E69C057452}" type="presParOf" srcId="{ED289EF2-3A74-4B51-A6D3-B96D450069C0}" destId="{4CAD26C5-EA35-481C-AFB3-06491308762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53585-6660-4502-8E4F-8853235F77F6}">
      <dsp:nvSpPr>
        <dsp:cNvPr id="0" name=""/>
        <dsp:cNvSpPr/>
      </dsp:nvSpPr>
      <dsp:spPr>
        <a:xfrm>
          <a:off x="762194" y="982450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107CE7-F91D-4865-ACF0-4C72225424F1}">
      <dsp:nvSpPr>
        <dsp:cNvPr id="0" name=""/>
        <dsp:cNvSpPr/>
      </dsp:nvSpPr>
      <dsp:spPr>
        <a:xfrm>
          <a:off x="8092" y="189717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Methodology</a:t>
          </a:r>
        </a:p>
      </dsp:txBody>
      <dsp:txXfrm>
        <a:off x="8092" y="1897176"/>
        <a:ext cx="2320312" cy="348046"/>
      </dsp:txXfrm>
    </dsp:sp>
    <dsp:sp modelId="{1C46441E-6026-4C00-BB16-0DEE983DABF2}">
      <dsp:nvSpPr>
        <dsp:cNvPr id="0" name=""/>
        <dsp:cNvSpPr/>
      </dsp:nvSpPr>
      <dsp:spPr>
        <a:xfrm>
          <a:off x="8092" y="2292952"/>
          <a:ext cx="2320312" cy="107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58D774-2AF2-405A-9DCF-020ECD55B849}">
      <dsp:nvSpPr>
        <dsp:cNvPr id="0" name=""/>
        <dsp:cNvSpPr/>
      </dsp:nvSpPr>
      <dsp:spPr>
        <a:xfrm>
          <a:off x="3488561" y="982450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2A212-A3D6-4D36-97E7-DDBB9E22661C}">
      <dsp:nvSpPr>
        <dsp:cNvPr id="0" name=""/>
        <dsp:cNvSpPr/>
      </dsp:nvSpPr>
      <dsp:spPr>
        <a:xfrm>
          <a:off x="2734460" y="189717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OSEMN Framework</a:t>
          </a:r>
        </a:p>
      </dsp:txBody>
      <dsp:txXfrm>
        <a:off x="2734460" y="1897176"/>
        <a:ext cx="2320312" cy="348046"/>
      </dsp:txXfrm>
    </dsp:sp>
    <dsp:sp modelId="{3019ED4A-7A7B-4209-9778-C5C4650255F4}">
      <dsp:nvSpPr>
        <dsp:cNvPr id="0" name=""/>
        <dsp:cNvSpPr/>
      </dsp:nvSpPr>
      <dsp:spPr>
        <a:xfrm>
          <a:off x="2734460" y="2292952"/>
          <a:ext cx="2320312" cy="107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Obtain | Scrub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Exploratory Data Analysis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Statistical Modeling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Validation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Interpret Results</a:t>
          </a:r>
        </a:p>
      </dsp:txBody>
      <dsp:txXfrm>
        <a:off x="2734460" y="2292952"/>
        <a:ext cx="2320312" cy="1075935"/>
      </dsp:txXfrm>
    </dsp:sp>
    <dsp:sp modelId="{8ADF6A3C-270D-4A83-901D-CB3B83AAFF82}">
      <dsp:nvSpPr>
        <dsp:cNvPr id="0" name=""/>
        <dsp:cNvSpPr/>
      </dsp:nvSpPr>
      <dsp:spPr>
        <a:xfrm>
          <a:off x="6214928" y="982450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88722-C611-459E-B726-2902F96A6187}">
      <dsp:nvSpPr>
        <dsp:cNvPr id="0" name=""/>
        <dsp:cNvSpPr/>
      </dsp:nvSpPr>
      <dsp:spPr>
        <a:xfrm>
          <a:off x="5460827" y="189717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Limitations &amp; Future Work</a:t>
          </a:r>
        </a:p>
      </dsp:txBody>
      <dsp:txXfrm>
        <a:off x="5460827" y="1897176"/>
        <a:ext cx="2320312" cy="348046"/>
      </dsp:txXfrm>
    </dsp:sp>
    <dsp:sp modelId="{3B017A22-48ED-4720-AFF0-C50F276A43DF}">
      <dsp:nvSpPr>
        <dsp:cNvPr id="0" name=""/>
        <dsp:cNvSpPr/>
      </dsp:nvSpPr>
      <dsp:spPr>
        <a:xfrm>
          <a:off x="5460827" y="2292952"/>
          <a:ext cx="2320312" cy="107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53470-F281-4241-926C-3D6625F52709}">
      <dsp:nvSpPr>
        <dsp:cNvPr id="0" name=""/>
        <dsp:cNvSpPr/>
      </dsp:nvSpPr>
      <dsp:spPr>
        <a:xfrm>
          <a:off x="8941296" y="982450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FAB33B-6F70-4ECC-87CB-8EC63FE3A3C3}">
      <dsp:nvSpPr>
        <dsp:cNvPr id="0" name=""/>
        <dsp:cNvSpPr/>
      </dsp:nvSpPr>
      <dsp:spPr>
        <a:xfrm>
          <a:off x="8187194" y="1897176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Thank You</a:t>
          </a:r>
        </a:p>
      </dsp:txBody>
      <dsp:txXfrm>
        <a:off x="8187194" y="1897176"/>
        <a:ext cx="2320312" cy="348046"/>
      </dsp:txXfrm>
    </dsp:sp>
    <dsp:sp modelId="{62EA6952-1BA1-4EB0-8412-B873054DDBE9}">
      <dsp:nvSpPr>
        <dsp:cNvPr id="0" name=""/>
        <dsp:cNvSpPr/>
      </dsp:nvSpPr>
      <dsp:spPr>
        <a:xfrm>
          <a:off x="8187194" y="2292952"/>
          <a:ext cx="2320312" cy="1075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754FD3-0398-4922-843A-98A13FB66A5F}">
      <dsp:nvSpPr>
        <dsp:cNvPr id="0" name=""/>
        <dsp:cNvSpPr/>
      </dsp:nvSpPr>
      <dsp:spPr>
        <a:xfrm>
          <a:off x="707282" y="554490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B9320-8B45-45BF-A9B6-127A9D4B4AFC}">
      <dsp:nvSpPr>
        <dsp:cNvPr id="0" name=""/>
        <dsp:cNvSpPr/>
      </dsp:nvSpPr>
      <dsp:spPr>
        <a:xfrm>
          <a:off x="1124095" y="97130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B0D43-CC35-43A5-A8C0-22E22B37BF56}">
      <dsp:nvSpPr>
        <dsp:cNvPr id="0" name=""/>
        <dsp:cNvSpPr/>
      </dsp:nvSpPr>
      <dsp:spPr>
        <a:xfrm>
          <a:off x="82064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Process text data – 6000 movie reviews</a:t>
          </a:r>
        </a:p>
      </dsp:txBody>
      <dsp:txXfrm>
        <a:off x="82064" y="3119491"/>
        <a:ext cx="3206250" cy="720000"/>
      </dsp:txXfrm>
    </dsp:sp>
    <dsp:sp modelId="{87773EE0-CFB3-4BCA-931F-EF4C993F2609}">
      <dsp:nvSpPr>
        <dsp:cNvPr id="0" name=""/>
        <dsp:cNvSpPr/>
      </dsp:nvSpPr>
      <dsp:spPr>
        <a:xfrm>
          <a:off x="4474626" y="554490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0925BF-B290-41C8-BE6C-15A4B204C2E6}">
      <dsp:nvSpPr>
        <dsp:cNvPr id="0" name=""/>
        <dsp:cNvSpPr/>
      </dsp:nvSpPr>
      <dsp:spPr>
        <a:xfrm>
          <a:off x="4891439" y="97130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C37E8-B20E-4F57-B04B-D97D64EB8224}">
      <dsp:nvSpPr>
        <dsp:cNvPr id="0" name=""/>
        <dsp:cNvSpPr/>
      </dsp:nvSpPr>
      <dsp:spPr>
        <a:xfrm>
          <a:off x="3849408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Classify the reviews as positive or negative</a:t>
          </a:r>
        </a:p>
      </dsp:txBody>
      <dsp:txXfrm>
        <a:off x="3849408" y="3119491"/>
        <a:ext cx="3206250" cy="720000"/>
      </dsp:txXfrm>
    </dsp:sp>
    <dsp:sp modelId="{A3A9E190-F7FA-4BFB-8152-6FC7C7FE2133}">
      <dsp:nvSpPr>
        <dsp:cNvPr id="0" name=""/>
        <dsp:cNvSpPr/>
      </dsp:nvSpPr>
      <dsp:spPr>
        <a:xfrm>
          <a:off x="8241970" y="554490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2B592-0334-4EA2-AA21-32DD83875DE7}">
      <dsp:nvSpPr>
        <dsp:cNvPr id="0" name=""/>
        <dsp:cNvSpPr/>
      </dsp:nvSpPr>
      <dsp:spPr>
        <a:xfrm>
          <a:off x="8658783" y="97130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AD26C5-EA35-481C-AFB3-064913087628}">
      <dsp:nvSpPr>
        <dsp:cNvPr id="0" name=""/>
        <dsp:cNvSpPr/>
      </dsp:nvSpPr>
      <dsp:spPr>
        <a:xfrm>
          <a:off x="7616751" y="311949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/>
            <a:t>Leverage the OSEMN framework to process, model and gain insight into text classification.</a:t>
          </a:r>
        </a:p>
      </dsp:txBody>
      <dsp:txXfrm>
        <a:off x="7616751" y="311949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A109-F73F-DC49-A1AC-D1D45BAE9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2300-15C9-2148-B475-5833B727B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5A02-B598-4E43-BCF8-FCC53D70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E23F-911A-F846-80D9-B482975A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958B-851E-344B-8E12-FF53573D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5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1B47-31D5-8B47-9492-082DDDA7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9DAB2-384D-4F48-90D3-9AEC6E7CD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A830-FBEC-4B4A-92A2-D247B17B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DD028-2E13-3B40-B745-02081BB9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A6E6-72F0-E84A-AF52-E41DCA64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038E5-5280-1246-BE16-08F932482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3A63-7FC2-FD43-89DD-FFB089610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13B5-AB12-9545-A895-897C034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D53D-42C8-EC4F-84C6-51A1A57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F2D0D-17AC-434E-B7F3-8DED40EA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74DB-A98F-194D-9F20-4CF5D4B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4FA8-4984-F74B-9452-315EE668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74C19-81AD-7644-81FC-CF09955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E6BB-210E-F944-AC87-F842B119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906FC-F848-D946-AB21-1F52725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429D-A489-DE4D-BDF9-D60C42F9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8AD1-88AC-8A42-801D-5C7FA61B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8D1E-2A20-6241-9082-BFDCED3D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F50C-5FE3-C34C-A7E0-423483B2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C0D-1455-3E4A-B099-9D9F5412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B5D8-C67E-6A4D-9AC8-5BE33965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0E3-F133-A94C-823A-4C2C048E3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E409E-5C90-584C-BDC0-429C828F1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6FDA-4BD7-6449-9513-3D7B887D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A570-74B5-8648-A5E1-1DD38B19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6451-71AE-034D-BD13-44E95795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C076-4914-8748-BBBB-6748854F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7367-D014-A64F-A00D-E67A322D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B3D84-7C2A-1C47-8F32-0935CED8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C8350-ABF6-224A-8AE2-871CDE5A4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7AA9E-BDB8-BC4D-94CA-7829B505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4A585-4106-6E41-B4BA-5DC4B117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07273-15CF-CD48-8806-369FDAAB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58BC2-2774-654C-88CF-608E9FF3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4199-8486-FA4D-8C27-A7A77CB7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C0DD7-9074-2A42-ABCE-30F087C6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B0FD0-3F10-A241-A53A-04ACE6F6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D7684-E8B2-1843-8172-81EDB388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0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C0BE3-BC1E-7546-9F99-774EB1AB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43CF-9271-294C-8B11-74FDE1D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5813-E42B-7141-BA14-F0714C2A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7047-1689-9A4F-91DD-30E7D9CB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E81D-BDC4-9441-BC25-CF907AF4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4A30-5F4B-D849-9578-0A3C767E6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0D5E-4B45-9A4F-85D9-AF817F56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B94A4-13C6-FB48-97FE-B9B2A86F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DE880-4A75-3047-BA69-6C9FD53B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7996-CB17-0F49-BDCD-9C0CEF6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A38D6-ED6B-F747-8587-1B39AB33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13FD5-2ED3-A449-85A3-6BEDBEF0F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17390-0CAF-594D-BC47-413F87F3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D0E9-917F-F640-BB7C-13523116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CCE9-805F-FC48-AF7D-AE35038C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0700A-3228-9747-B92F-C40BA6CB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24A2-E1B1-5542-9F46-9D06568C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E47-414F-D640-ACC9-301AD58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F091-2857-DD4A-8BD5-F03D714E71CE}" type="datetimeFigureOut">
              <a:rPr lang="en-US" smtClean="0"/>
              <a:t>2/3/21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44E5-6E3A-0248-BED8-AA74CAAB3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61D2-2867-F34B-8CF1-C2D17D09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4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angelsantan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mera lens">
            <a:extLst>
              <a:ext uri="{FF2B5EF4-FFF2-40B4-BE49-F238E27FC236}">
                <a16:creationId xmlns:a16="http://schemas.microsoft.com/office/drawing/2014/main" id="{DC210AFB-945B-4B23-9732-59ACC7BCD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59" b="1007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840B5-953D-5C4D-986A-31644E38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Movie Review | Text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05200-A409-664A-94A2-76D20D78C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Miguel Angel Santana II, MBA</a:t>
            </a:r>
          </a:p>
          <a:p>
            <a:r>
              <a:rPr lang="en-US" sz="1800" dirty="0">
                <a:solidFill>
                  <a:srgbClr val="FFFFFF"/>
                </a:solidFill>
              </a:rPr>
              <a:t>February 2, 2021</a:t>
            </a:r>
          </a:p>
        </p:txBody>
      </p:sp>
    </p:spTree>
    <p:extLst>
      <p:ext uri="{BB962C8B-B14F-4D97-AF65-F5344CB8AC3E}">
        <p14:creationId xmlns:p14="http://schemas.microsoft.com/office/powerpoint/2010/main" val="324354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2735A-8EC5-464E-BD44-D56A18BF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40B7-2A2A-4E47-9C12-AC269F552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Limitations</a:t>
            </a:r>
          </a:p>
          <a:p>
            <a:r>
              <a:rPr lang="en-US" sz="2000"/>
              <a:t>The classifier is for illustrative purposes due to data preprocessing </a:t>
            </a:r>
          </a:p>
          <a:p>
            <a:pPr lvl="1"/>
            <a:r>
              <a:rPr lang="en-US" sz="2000"/>
              <a:t>Pre-Labeled Data</a:t>
            </a:r>
          </a:p>
          <a:p>
            <a:pPr lvl="1"/>
            <a:endParaRPr lang="en-US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37914-C815-F44F-8515-3201DD090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Future Work</a:t>
            </a:r>
          </a:p>
          <a:p>
            <a:r>
              <a:rPr lang="en-US" sz="2000"/>
              <a:t>Web scraping of additional sources to get a broader view of the classifier's potential with respect to larger datasets and multiple sources. </a:t>
            </a:r>
          </a:p>
        </p:txBody>
      </p:sp>
    </p:spTree>
    <p:extLst>
      <p:ext uri="{BB962C8B-B14F-4D97-AF65-F5344CB8AC3E}">
        <p14:creationId xmlns:p14="http://schemas.microsoft.com/office/powerpoint/2010/main" val="3495171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042BC7E5-76DB-4826-8C07-4A49B6353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8992" y="-34538"/>
            <a:ext cx="6655405" cy="6335470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B06059C-C357-4011-82B9-9C0106301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5194" y="-23905"/>
            <a:ext cx="6705251" cy="6318526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6886" y="-23905"/>
            <a:ext cx="6705251" cy="62150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21D989-5A1B-F84E-9BD6-0A686D0973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2409" y="895483"/>
            <a:ext cx="5786232" cy="301119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870D20-E218-E043-BEE4-57DF7E2B5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6270" y="4142096"/>
            <a:ext cx="5338511" cy="1055142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Questions? Miguel Santana | Contact: santana2.miguel@gmail.com</a:t>
            </a:r>
          </a:p>
          <a:p>
            <a:r>
              <a:rPr lang="en-US" sz="1400">
                <a:solidFill>
                  <a:schemeClr val="bg1"/>
                </a:solidFill>
              </a:rPr>
              <a:t>Additional projects can be found on Github. </a:t>
            </a:r>
          </a:p>
          <a:p>
            <a:r>
              <a:rPr lang="en-US" sz="1400">
                <a:solidFill>
                  <a:schemeClr val="bg1"/>
                </a:solidFill>
              </a:rPr>
              <a:t>Username: </a:t>
            </a:r>
            <a:r>
              <a:rPr lang="en-US" sz="1400">
                <a:solidFill>
                  <a:schemeClr val="bg1"/>
                </a:solidFill>
                <a:hlinkClick r:id="rId2"/>
              </a:rPr>
              <a:t>miguelangelsantana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218E095B-4870-4AD5-9C41-C16D59523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4716" y="188494"/>
            <a:ext cx="1048371" cy="1048371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583101" y="3578317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E8CB2F0-2F5A-4EBD-B214-E0309C31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4525" y="4910353"/>
            <a:ext cx="468090" cy="46809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FD3887D-244B-4EC4-9208-E304984C5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97224C31-855E-4593-8A58-5B2B0CC4F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2467" y="4200769"/>
            <a:ext cx="2769534" cy="2657232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46731-5664-412F-A28D-809BBED2E7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2B83D6-0B86-694E-A165-A8380D07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C4E551-B1AE-4FAD-BA00-763EFC2F18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38820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370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FD6B9E-1CDD-4F5F-8717-32BDB0935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478" r="1" b="13758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E43B18-B32C-EF4B-8F20-F5A6FD045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Methodology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5D45E1-686B-4709-9717-88506901E8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481666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507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FAC7E8-697C-E34C-9E80-2FC781BA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OSEMN Framework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A180BA32-43BB-524B-BF15-3F61BCD40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187" y="1779086"/>
            <a:ext cx="7727625" cy="41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286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FAC7E8-697C-E34C-9E80-2FC781BA7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Obtain | Scrub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0B7B5-4F75-474B-A9DB-A79EC8685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5096934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Stanford Artificial Intelligence Laboratory (SAIL) </a:t>
            </a:r>
          </a:p>
          <a:p>
            <a:pPr lvl="1"/>
            <a:r>
              <a:rPr lang="en-US" sz="2000" dirty="0"/>
              <a:t>http://</a:t>
            </a:r>
            <a:r>
              <a:rPr lang="en-US" sz="2000"/>
              <a:t>ai.stanford.edu</a:t>
            </a:r>
            <a:r>
              <a:rPr lang="en-US" sz="2000" dirty="0"/>
              <a:t>/~</a:t>
            </a:r>
            <a:r>
              <a:rPr lang="en-US" sz="2000"/>
              <a:t>amaas</a:t>
            </a:r>
            <a:r>
              <a:rPr lang="en-US" sz="2000" dirty="0"/>
              <a:t>/data/sentiment/ </a:t>
            </a:r>
          </a:p>
          <a:p>
            <a:pPr marL="0" indent="0">
              <a:buNone/>
            </a:pPr>
            <a:r>
              <a:rPr lang="en-US" sz="2000" dirty="0"/>
              <a:t>Udemy Course: NLP – Natural Language Processing </a:t>
            </a:r>
          </a:p>
          <a:p>
            <a:pPr lvl="1"/>
            <a:r>
              <a:rPr lang="en-US" sz="2000" dirty="0"/>
              <a:t>by Jose </a:t>
            </a:r>
            <a:r>
              <a:rPr lang="en-US" sz="2000"/>
              <a:t>Portilla</a:t>
            </a:r>
            <a:r>
              <a:rPr lang="en-US" sz="2000" dirty="0"/>
              <a:t>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025F6-39A7-FA4F-8D40-BC3DFC06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Scrubbing | Data Cleaning</a:t>
            </a:r>
          </a:p>
          <a:p>
            <a:r>
              <a:rPr lang="en-US" sz="2000"/>
              <a:t>Key Decisions</a:t>
            </a:r>
          </a:p>
          <a:p>
            <a:pPr lvl="1"/>
            <a:r>
              <a:rPr lang="en-US" sz="2000"/>
              <a:t>search/address whitespace strings</a:t>
            </a:r>
          </a:p>
          <a:p>
            <a:pPr lvl="1"/>
            <a:r>
              <a:rPr lang="en-US" sz="2000"/>
              <a:t>drop null values</a:t>
            </a:r>
          </a:p>
        </p:txBody>
      </p:sp>
    </p:spTree>
    <p:extLst>
      <p:ext uri="{BB962C8B-B14F-4D97-AF65-F5344CB8AC3E}">
        <p14:creationId xmlns:p14="http://schemas.microsoft.com/office/powerpoint/2010/main" val="132059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117F6-D952-814E-ACD7-6A7226CE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72DE-AC78-AD48-97E8-0E7AE09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5231" y="2765664"/>
            <a:ext cx="2910854" cy="33248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Length of Reviews</a:t>
            </a:r>
          </a:p>
          <a:p>
            <a:r>
              <a:rPr lang="en-US" sz="1600" dirty="0"/>
              <a:t>Positive and negative reviews appear to have the same general length in text.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51AA2-6698-3247-86AD-97601BFF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52" y="1690688"/>
            <a:ext cx="7991535" cy="43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83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117F6-D952-814E-ACD7-6A7226CE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Exploratory Data Analysis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72DE-AC78-AD48-97E8-0E7AE09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9126" y="2326745"/>
            <a:ext cx="2773018" cy="41661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Outlier Data</a:t>
            </a:r>
          </a:p>
          <a:p>
            <a:r>
              <a:rPr lang="en-US" sz="1600" dirty="0"/>
              <a:t>There are no significant outliers in positive or negative text lengths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71DEE4-2659-894E-94CE-DC47AF53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209" y="1649357"/>
            <a:ext cx="7317104" cy="48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8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0924-3C68-5544-AB40-228C1ADB6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Statistical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06D6-A4D9-804D-AF34-1C5C52ED9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0833"/>
            <a:ext cx="4399722" cy="4166130"/>
          </a:xfrm>
        </p:spPr>
        <p:txBody>
          <a:bodyPr>
            <a:normAutofit/>
          </a:bodyPr>
          <a:lstStyle/>
          <a:p>
            <a:r>
              <a:rPr lang="en-US" sz="2000" dirty="0"/>
              <a:t>Machine Learning Algorithms</a:t>
            </a:r>
          </a:p>
          <a:p>
            <a:pPr lvl="1"/>
            <a:r>
              <a:rPr lang="en-US" sz="2000" dirty="0"/>
              <a:t>Multinomial NB Classifier</a:t>
            </a:r>
          </a:p>
          <a:p>
            <a:pPr lvl="1"/>
            <a:r>
              <a:rPr lang="en-US" sz="2000" dirty="0" err="1"/>
              <a:t>LinearSVC</a:t>
            </a:r>
            <a:r>
              <a:rPr lang="en-US" sz="2000" dirty="0"/>
              <a:t> Classifier</a:t>
            </a:r>
          </a:p>
          <a:p>
            <a:pPr lvl="1"/>
            <a:r>
              <a:rPr lang="en-US" sz="2000" dirty="0" err="1"/>
              <a:t>LinearSVC</a:t>
            </a:r>
            <a:r>
              <a:rPr lang="en-US" sz="2000" dirty="0"/>
              <a:t> using TF-IDF </a:t>
            </a:r>
          </a:p>
          <a:p>
            <a:r>
              <a:rPr lang="en-US" sz="2400" dirty="0"/>
              <a:t>Accuracy was used as a validation metric.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DA1F9-20E7-C54C-964A-33B88F9879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010833"/>
            <a:ext cx="5096933" cy="9808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Top Model: Linear Support Vector Classifier</a:t>
            </a:r>
          </a:p>
          <a:p>
            <a:r>
              <a:rPr lang="en-US" sz="2000" dirty="0"/>
              <a:t>Accuracy Score 92%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6EE8D-97F0-DE44-AC91-AED105AA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683" y="2991678"/>
            <a:ext cx="6315447" cy="33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79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F085B8-A2C0-4A6F-B663-CCC56F3CD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2658F6D6-96E0-421A-96D6-3DF404008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3CF62545-93A0-4FD5-9B48-48DCA794C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73A719-7BD9-2648-9A6F-DFCDA4EF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1472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Interpret Results | Classifier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570C-D552-4744-BE21-1F3032AF8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42591"/>
            <a:ext cx="5096934" cy="3334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Accuracy</a:t>
            </a:r>
          </a:p>
          <a:p>
            <a:r>
              <a:rPr lang="en-US" sz="1800" dirty="0"/>
              <a:t>Accuracy was used as a validation metric due to the class balance between positive and negative reviews.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2A4B-6A41-BD4E-A269-10C9FCCB9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866" y="2842591"/>
            <a:ext cx="5096933" cy="3334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Potential use cases</a:t>
            </a:r>
          </a:p>
          <a:p>
            <a:r>
              <a:rPr lang="en-US" sz="1800" dirty="0"/>
              <a:t>Web scraping movie review sites and gaining insight on consumer trends.</a:t>
            </a:r>
          </a:p>
          <a:p>
            <a:r>
              <a:rPr lang="en-US" sz="1800" dirty="0"/>
              <a:t>Combining the classifier with topic and sentiment analysis for business.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0605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308</Words>
  <Application>Microsoft Macintosh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Movie Review | Text Classification </vt:lpstr>
      <vt:lpstr>Introduction</vt:lpstr>
      <vt:lpstr>Methodology</vt:lpstr>
      <vt:lpstr>OSEMN Framework</vt:lpstr>
      <vt:lpstr>Obtain | Scrub</vt:lpstr>
      <vt:lpstr>Exploratory Data Analysis</vt:lpstr>
      <vt:lpstr>Exploratory Data Analysis Continued</vt:lpstr>
      <vt:lpstr>Statistical Modeling</vt:lpstr>
      <vt:lpstr>Interpret Results | Classifier Use</vt:lpstr>
      <vt:lpstr>Limitations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(MAIN TITLE)</dc:title>
  <dc:creator>Santana,Miguel Angel</dc:creator>
  <cp:lastModifiedBy>Santana,Miguel Angel</cp:lastModifiedBy>
  <cp:revision>9</cp:revision>
  <dcterms:created xsi:type="dcterms:W3CDTF">2021-02-02T22:00:41Z</dcterms:created>
  <dcterms:modified xsi:type="dcterms:W3CDTF">2021-02-03T23:40:11Z</dcterms:modified>
</cp:coreProperties>
</file>